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88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307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696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959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73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896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2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40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59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241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2829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21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A9DCD5-9D5B-4606-8628-FD96C4056E86}" type="datetimeFigureOut">
              <a:rPr lang="de-DE" smtClean="0"/>
              <a:t>02.05.2025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86DE35-31BE-4ECF-8BC7-2DF87676C5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91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E5AFB2CC-39C9-66A1-AE5B-063BF1391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081" y="123474"/>
            <a:ext cx="1579001" cy="1926503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12B00EA5-1559-4A5A-99AC-1AF01CBA9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923">
            <a:off x="4130381" y="1217615"/>
            <a:ext cx="4364428" cy="4364428"/>
          </a:xfrm>
          <a:prstGeom prst="rect">
            <a:avLst/>
          </a:prstGeom>
        </p:spPr>
      </p:pic>
      <p:sp>
        <p:nvSpPr>
          <p:cNvPr id="6" name="Untertitel 2">
            <a:extLst>
              <a:ext uri="{FF2B5EF4-FFF2-40B4-BE49-F238E27FC236}">
                <a16:creationId xmlns:a16="http://schemas.microsoft.com/office/drawing/2014/main" id="{F5C7B57C-B245-B0B1-13F8-9B15DD9AC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95766">
            <a:off x="2966437" y="5428008"/>
            <a:ext cx="6146800" cy="1256087"/>
          </a:xfrm>
        </p:spPr>
        <p:txBody>
          <a:bodyPr/>
          <a:lstStyle/>
          <a:p>
            <a:r>
              <a:rPr lang="de-DE"/>
              <a:t>  </a:t>
            </a:r>
            <a:r>
              <a:rPr lang="de-DE">
                <a:solidFill>
                  <a:srgbClr val="FF0000"/>
                </a:solidFill>
              </a:rPr>
              <a:t>Die Stille Revolution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3613D3F-1C1E-48BF-A89D-B5C0BF9027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1278887">
            <a:off x="-195248" y="2589256"/>
            <a:ext cx="5212636" cy="3230739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de-DE" sz="4400" dirty="0">
                <a:highlight>
                  <a:srgbClr val="FFFF00"/>
                </a:highlight>
              </a:rPr>
              <a:t>Die Frage ist ?</a:t>
            </a:r>
            <a:br>
              <a:rPr lang="de-DE" sz="4400" dirty="0">
                <a:highlight>
                  <a:srgbClr val="FFFF00"/>
                </a:highlight>
              </a:rPr>
            </a:br>
            <a:r>
              <a:rPr lang="de-DE" sz="4400" dirty="0">
                <a:highlight>
                  <a:srgbClr val="FFFF00"/>
                </a:highlight>
              </a:rPr>
              <a:t>Bist Du dabei?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87D6D45-8022-1914-C074-0F61E585E252}"/>
              </a:ext>
            </a:extLst>
          </p:cNvPr>
          <p:cNvSpPr txBox="1"/>
          <p:nvPr/>
        </p:nvSpPr>
        <p:spPr>
          <a:xfrm>
            <a:off x="7808405" y="308795"/>
            <a:ext cx="7176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/>
              <a:t>?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26D25A1-25E4-58F4-425A-C02A681358B1}"/>
              </a:ext>
            </a:extLst>
          </p:cNvPr>
          <p:cNvSpPr txBox="1"/>
          <p:nvPr/>
        </p:nvSpPr>
        <p:spPr>
          <a:xfrm>
            <a:off x="462987" y="5455886"/>
            <a:ext cx="7176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/>
              <a:t>?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954178C-800E-6352-28E9-984CB92CB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7719" y="5254102"/>
            <a:ext cx="1579001" cy="192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286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5DD871-ABF7-9113-1BD0-74F838CBB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highlight>
                  <a:srgbClr val="FFFF00"/>
                </a:highlight>
              </a:rPr>
              <a:t>Das Rückspiel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249BCD-DA4A-A136-3C05-29B63C9CC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01533"/>
            <a:ext cx="78867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/>
              <a:t>Wenn Du mehr erfahren willst, oder nicht weiterkommst weil Dir der weg durch ein Password versperrt wird, ruf mich an. </a:t>
            </a:r>
          </a:p>
          <a:p>
            <a:pPr marL="0" indent="0">
              <a:buNone/>
            </a:pPr>
            <a:r>
              <a:rPr lang="de-DE" dirty="0"/>
              <a:t>Ich begleite Dich auf den ersten Schritten! 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Hier meine Handynummer: ___________________</a:t>
            </a:r>
          </a:p>
          <a:p>
            <a:endParaRPr lang="de-DE" dirty="0"/>
          </a:p>
          <a:p>
            <a:r>
              <a:rPr lang="de-DE" dirty="0"/>
              <a:t>Hier meine E-Mail-Adresse: ___________________</a:t>
            </a:r>
          </a:p>
          <a:p>
            <a:endParaRPr lang="de-DE" dirty="0"/>
          </a:p>
          <a:p>
            <a:pPr marL="0" indent="0" algn="ctr">
              <a:buNone/>
            </a:pPr>
            <a:r>
              <a:rPr lang="de-DE" dirty="0">
                <a:highlight>
                  <a:srgbClr val="FFFF00"/>
                </a:highlight>
              </a:rPr>
              <a:t>Keiner kommt allein dazu! </a:t>
            </a:r>
          </a:p>
          <a:p>
            <a:pPr marL="0" indent="0" algn="ctr">
              <a:buNone/>
            </a:pPr>
            <a:endParaRPr lang="de-DE" dirty="0">
              <a:highlight>
                <a:srgbClr val="FFFF00"/>
              </a:highlight>
            </a:endParaRPr>
          </a:p>
          <a:p>
            <a:pPr marL="0" indent="0" algn="ctr">
              <a:buNone/>
            </a:pPr>
            <a:r>
              <a:rPr lang="de-DE" dirty="0"/>
              <a:t>Mein Name ist:_____________________________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396425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67</Words>
  <Application>Microsoft Office PowerPoint</Application>
  <PresentationFormat>Bildschirmpräsentation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Die Frage ist ? Bist Du dabei? </vt:lpstr>
      <vt:lpstr>Das Rückspiel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Rau</dc:creator>
  <cp:lastModifiedBy>Michael Rau</cp:lastModifiedBy>
  <cp:revision>1</cp:revision>
  <dcterms:created xsi:type="dcterms:W3CDTF">2025-05-02T19:36:02Z</dcterms:created>
  <dcterms:modified xsi:type="dcterms:W3CDTF">2025-05-02T20:13:31Z</dcterms:modified>
</cp:coreProperties>
</file>